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56" r:id="rId2"/>
    <p:sldId id="257" r:id="rId3"/>
    <p:sldId id="258" r:id="rId4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5"/>
    <p:restoredTop sz="94694"/>
  </p:normalViewPr>
  <p:slideViewPr>
    <p:cSldViewPr snapToGrid="0" snapToObjects="1">
      <p:cViewPr>
        <p:scale>
          <a:sx n="236" d="100"/>
          <a:sy n="236" d="100"/>
        </p:scale>
        <p:origin x="208" y="-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F5402-B2D4-AF48-9284-8FD064B6E26D}" type="datetimeFigureOut">
              <a:rPr lang="en-US" smtClean="0"/>
              <a:t>3/29/22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AC72C-182E-4D4A-8A75-D61D1B14A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9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SCBI: 119-128, 195—196</a:t>
            </a:r>
          </a:p>
          <a:p>
            <a:r>
              <a:rPr lang="en-US" dirty="0"/>
              <a:t>HF: 31-32, 147-148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C72C-182E-4D4A-8A75-D61D1B14A8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88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Tmin</a:t>
            </a:r>
            <a:endParaRPr lang="en-US" dirty="0"/>
          </a:p>
          <a:p>
            <a:r>
              <a:rPr lang="en-US" dirty="0"/>
              <a:t>SCBI: 119-128, 195—196</a:t>
            </a:r>
          </a:p>
          <a:p>
            <a:r>
              <a:rPr lang="en-US" dirty="0"/>
              <a:t>HF: 31-32, 147-148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C72C-182E-4D4A-8A75-D61D1B14A8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58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C72C-182E-4D4A-8A75-D61D1B14A8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12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6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0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0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00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57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3/29/22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86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3/29/22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3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3/29/22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1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3/29/22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3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3/29/22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3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33B-5180-444D-893E-57F1CEBFA0E4}" type="datetimeFigureOut">
              <a:rPr lang="en-US" smtClean="0"/>
              <a:t>3/29/22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88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3833B-5180-444D-893E-57F1CEBFA0E4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78FD6-1745-7240-8DC4-1CBC14BDE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38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C42165-A341-4D2C-8040-C8627BE7BA19}"/>
              </a:ext>
            </a:extLst>
          </p:cNvPr>
          <p:cNvSpPr/>
          <p:nvPr/>
        </p:nvSpPr>
        <p:spPr>
          <a:xfrm>
            <a:off x="68377" y="105027"/>
            <a:ext cx="6858000" cy="77699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E3EE13-8705-094C-B99F-6929CD837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486" y="351248"/>
            <a:ext cx="2942642" cy="5912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61022C-73E1-144C-BA49-83EC72CCDC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03" t="2992" r="21701" b="8359"/>
          <a:stretch/>
        </p:blipFill>
        <p:spPr>
          <a:xfrm>
            <a:off x="1130652" y="319617"/>
            <a:ext cx="2213947" cy="594777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491FE7-9723-CD46-9B89-7050774C27C9}"/>
              </a:ext>
            </a:extLst>
          </p:cNvPr>
          <p:cNvSpPr txBox="1"/>
          <p:nvPr/>
        </p:nvSpPr>
        <p:spPr>
          <a:xfrm rot="16200000">
            <a:off x="279155" y="3360674"/>
            <a:ext cx="140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Chronology number</a:t>
            </a: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F1B13D42-2553-8148-87B1-32BA355FB23F}"/>
              </a:ext>
            </a:extLst>
          </p:cNvPr>
          <p:cNvSpPr/>
          <p:nvPr/>
        </p:nvSpPr>
        <p:spPr>
          <a:xfrm rot="10800000">
            <a:off x="495383" y="726426"/>
            <a:ext cx="362618" cy="5495925"/>
          </a:xfrm>
          <a:prstGeom prst="down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C0000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April </a:t>
            </a:r>
            <a:r>
              <a:rPr lang="en-US" sz="1000" i="1" dirty="0">
                <a:solidFill>
                  <a:schemeClr val="bg1"/>
                </a:solidFill>
                <a:latin typeface="Helvetica" pitchFamily="2" charset="0"/>
              </a:rPr>
              <a:t>T</a:t>
            </a:r>
            <a:r>
              <a:rPr lang="en-US" sz="1000" baseline="-25000" dirty="0">
                <a:solidFill>
                  <a:schemeClr val="bg1"/>
                </a:solidFill>
                <a:latin typeface="Helvetica" pitchFamily="2" charset="0"/>
              </a:rPr>
              <a:t>max</a:t>
            </a:r>
            <a:endParaRPr lang="en-US" sz="1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F0C768-21DB-D44F-AEAE-24F169336050}"/>
              </a:ext>
            </a:extLst>
          </p:cNvPr>
          <p:cNvSpPr txBox="1"/>
          <p:nvPr/>
        </p:nvSpPr>
        <p:spPr>
          <a:xfrm>
            <a:off x="1055356" y="946724"/>
            <a:ext cx="27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438908-AE1B-F34F-B971-7020472B798E}"/>
              </a:ext>
            </a:extLst>
          </p:cNvPr>
          <p:cNvSpPr txBox="1"/>
          <p:nvPr/>
        </p:nvSpPr>
        <p:spPr>
          <a:xfrm rot="16200000">
            <a:off x="736010" y="1271120"/>
            <a:ext cx="6386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SCBI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851BDD9-33F5-E74E-86C7-253F14699E3B}"/>
              </a:ext>
            </a:extLst>
          </p:cNvPr>
          <p:cNvSpPr txBox="1"/>
          <p:nvPr/>
        </p:nvSpPr>
        <p:spPr>
          <a:xfrm rot="16200000">
            <a:off x="896431" y="4762099"/>
            <a:ext cx="3616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HF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23185-13B3-1E4B-B05D-E9B169F0DB52}"/>
              </a:ext>
            </a:extLst>
          </p:cNvPr>
          <p:cNvSpPr/>
          <p:nvPr/>
        </p:nvSpPr>
        <p:spPr>
          <a:xfrm>
            <a:off x="1334078" y="4838240"/>
            <a:ext cx="1988516" cy="91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Helvetica" pitchFamily="2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49737E2-BFFF-5744-86DF-2C59964EE65F}"/>
              </a:ext>
            </a:extLst>
          </p:cNvPr>
          <p:cNvCxnSpPr>
            <a:cxnSpLocks/>
          </p:cNvCxnSpPr>
          <p:nvPr/>
        </p:nvCxnSpPr>
        <p:spPr>
          <a:xfrm>
            <a:off x="1184984" y="4826333"/>
            <a:ext cx="0" cy="1249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7272C4D2-5726-1346-A44C-E94545B3BFC9}"/>
              </a:ext>
            </a:extLst>
          </p:cNvPr>
          <p:cNvGrpSpPr/>
          <p:nvPr/>
        </p:nvGrpSpPr>
        <p:grpSpPr>
          <a:xfrm>
            <a:off x="5946225" y="5586946"/>
            <a:ext cx="912787" cy="680442"/>
            <a:chOff x="5948364" y="6188740"/>
            <a:chExt cx="912787" cy="68044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699592-9803-6747-A3BB-399D23EC5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8364" y="6188740"/>
              <a:ext cx="912787" cy="68044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B0B757-D8A9-4B35-8645-BEA6F05100E7}"/>
                </a:ext>
              </a:extLst>
            </p:cNvPr>
            <p:cNvSpPr/>
            <p:nvPr/>
          </p:nvSpPr>
          <p:spPr>
            <a:xfrm>
              <a:off x="6172419" y="6490907"/>
              <a:ext cx="129989" cy="1212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*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1B39488-4569-4FF4-B2C5-F34665AF8C38}"/>
              </a:ext>
            </a:extLst>
          </p:cNvPr>
          <p:cNvSpPr/>
          <p:nvPr/>
        </p:nvSpPr>
        <p:spPr>
          <a:xfrm>
            <a:off x="1342734" y="1309937"/>
            <a:ext cx="1988516" cy="368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Helvetica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C94895-9583-4DFF-BF17-330AF4F1BDA6}"/>
              </a:ext>
            </a:extLst>
          </p:cNvPr>
          <p:cNvCxnSpPr>
            <a:cxnSpLocks/>
          </p:cNvCxnSpPr>
          <p:nvPr/>
        </p:nvCxnSpPr>
        <p:spPr>
          <a:xfrm>
            <a:off x="1132680" y="1318374"/>
            <a:ext cx="0" cy="3521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AC72661-DFB0-4C21-A257-E3973BD4B5FE}"/>
              </a:ext>
            </a:extLst>
          </p:cNvPr>
          <p:cNvGrpSpPr/>
          <p:nvPr/>
        </p:nvGrpSpPr>
        <p:grpSpPr>
          <a:xfrm>
            <a:off x="3503708" y="5039358"/>
            <a:ext cx="2344373" cy="680442"/>
            <a:chOff x="984707" y="4834018"/>
            <a:chExt cx="2344373" cy="36166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E2B1AC-636C-4FF0-9606-A1E403F5786D}"/>
                </a:ext>
              </a:extLst>
            </p:cNvPr>
            <p:cNvSpPr txBox="1"/>
            <p:nvPr/>
          </p:nvSpPr>
          <p:spPr>
            <a:xfrm rot="16200000">
              <a:off x="911596" y="4907129"/>
              <a:ext cx="3616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Helvetica" pitchFamily="2" charset="0"/>
                </a:rPr>
                <a:t>HF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3190E83-3FBA-4422-829B-3A1E63E6D433}"/>
                </a:ext>
              </a:extLst>
            </p:cNvPr>
            <p:cNvSpPr/>
            <p:nvPr/>
          </p:nvSpPr>
          <p:spPr>
            <a:xfrm>
              <a:off x="1340564" y="5074144"/>
              <a:ext cx="1988516" cy="789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itchFamily="2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73E591-2CBA-45FF-B2DC-EA1EDC8F7A30}"/>
                </a:ext>
              </a:extLst>
            </p:cNvPr>
            <p:cNvCxnSpPr>
              <a:cxnSpLocks/>
            </p:cNvCxnSpPr>
            <p:nvPr/>
          </p:nvCxnSpPr>
          <p:spPr>
            <a:xfrm>
              <a:off x="1165214" y="5063803"/>
              <a:ext cx="5129" cy="1009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F8EBC-629E-4123-9D33-91057EFE3625}"/>
              </a:ext>
            </a:extLst>
          </p:cNvPr>
          <p:cNvGrpSpPr/>
          <p:nvPr/>
        </p:nvGrpSpPr>
        <p:grpSpPr>
          <a:xfrm>
            <a:off x="3497381" y="1309178"/>
            <a:ext cx="2351417" cy="680442"/>
            <a:chOff x="971178" y="4892094"/>
            <a:chExt cx="2351417" cy="36166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4FC9BB-AA43-4031-8FFA-15151497FCCE}"/>
                </a:ext>
              </a:extLst>
            </p:cNvPr>
            <p:cNvSpPr txBox="1"/>
            <p:nvPr/>
          </p:nvSpPr>
          <p:spPr>
            <a:xfrm rot="16200000">
              <a:off x="898067" y="4965205"/>
              <a:ext cx="3616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Helvetica" pitchFamily="2" charset="0"/>
                </a:rPr>
                <a:t>SCBI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EFA6C1E-126D-4643-A056-5758DB337239}"/>
                </a:ext>
              </a:extLst>
            </p:cNvPr>
            <p:cNvSpPr/>
            <p:nvPr/>
          </p:nvSpPr>
          <p:spPr>
            <a:xfrm>
              <a:off x="1334079" y="5094826"/>
              <a:ext cx="1988516" cy="789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itchFamily="2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49E026E-3D4C-40C6-9000-1FF7FC6418C9}"/>
                </a:ext>
              </a:extLst>
            </p:cNvPr>
            <p:cNvCxnSpPr>
              <a:cxnSpLocks/>
            </p:cNvCxnSpPr>
            <p:nvPr/>
          </p:nvCxnSpPr>
          <p:spPr>
            <a:xfrm>
              <a:off x="1149593" y="5087288"/>
              <a:ext cx="5129" cy="1009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2960B18-C375-1844-B59E-B66AAF22394A}"/>
              </a:ext>
            </a:extLst>
          </p:cNvPr>
          <p:cNvSpPr txBox="1"/>
          <p:nvPr/>
        </p:nvSpPr>
        <p:spPr>
          <a:xfrm>
            <a:off x="3801511" y="105027"/>
            <a:ext cx="223845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Diffuse porous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4A473-9ED4-A64B-A417-3BC1BA03E003}"/>
              </a:ext>
            </a:extLst>
          </p:cNvPr>
          <p:cNvSpPr txBox="1"/>
          <p:nvPr/>
        </p:nvSpPr>
        <p:spPr>
          <a:xfrm>
            <a:off x="1293844" y="105027"/>
            <a:ext cx="18313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Ring porous</a:t>
            </a:r>
          </a:p>
        </p:txBody>
      </p:sp>
    </p:spTree>
    <p:extLst>
      <p:ext uri="{BB962C8B-B14F-4D97-AF65-F5344CB8AC3E}">
        <p14:creationId xmlns:p14="http://schemas.microsoft.com/office/powerpoint/2010/main" val="1755215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827099A-799C-4D2C-AD9D-F9A8D8DA4D6D}"/>
              </a:ext>
            </a:extLst>
          </p:cNvPr>
          <p:cNvSpPr/>
          <p:nvPr/>
        </p:nvSpPr>
        <p:spPr>
          <a:xfrm>
            <a:off x="-120977" y="248953"/>
            <a:ext cx="7151427" cy="7937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9D011-2460-4B4F-9DE5-DE40B83F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592" y="701639"/>
            <a:ext cx="2933848" cy="60982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C12124-DA39-D54E-B8C4-92F192509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907" y="673279"/>
            <a:ext cx="2383806" cy="6144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960B18-C375-1844-B59E-B66AAF22394A}"/>
              </a:ext>
            </a:extLst>
          </p:cNvPr>
          <p:cNvSpPr txBox="1"/>
          <p:nvPr/>
        </p:nvSpPr>
        <p:spPr>
          <a:xfrm>
            <a:off x="3532396" y="427058"/>
            <a:ext cx="223845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Diffuse porous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491FE7-9723-CD46-9B89-7050774C27C9}"/>
              </a:ext>
            </a:extLst>
          </p:cNvPr>
          <p:cNvSpPr txBox="1"/>
          <p:nvPr/>
        </p:nvSpPr>
        <p:spPr>
          <a:xfrm rot="16200000">
            <a:off x="-11890" y="3727558"/>
            <a:ext cx="140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Chronology number</a:t>
            </a: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F1B13D42-2553-8148-87B1-32BA355FB23F}"/>
              </a:ext>
            </a:extLst>
          </p:cNvPr>
          <p:cNvSpPr/>
          <p:nvPr/>
        </p:nvSpPr>
        <p:spPr>
          <a:xfrm rot="10800000">
            <a:off x="204338" y="1216598"/>
            <a:ext cx="362618" cy="5495925"/>
          </a:xfrm>
          <a:prstGeom prst="down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C0000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April </a:t>
            </a:r>
            <a:r>
              <a:rPr lang="en-US" sz="1000" i="1" dirty="0">
                <a:solidFill>
                  <a:schemeClr val="bg1"/>
                </a:solidFill>
                <a:latin typeface="Helvetica" pitchFamily="2" charset="0"/>
              </a:rPr>
              <a:t>T</a:t>
            </a:r>
            <a:r>
              <a:rPr lang="en-US" sz="1000" baseline="-25000" dirty="0">
                <a:solidFill>
                  <a:schemeClr val="bg1"/>
                </a:solidFill>
                <a:latin typeface="Helvetica" pitchFamily="2" charset="0"/>
              </a:rPr>
              <a:t>max</a:t>
            </a:r>
            <a:endParaRPr lang="en-US" sz="1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F0C768-21DB-D44F-AEAE-24F169336050}"/>
              </a:ext>
            </a:extLst>
          </p:cNvPr>
          <p:cNvSpPr txBox="1"/>
          <p:nvPr/>
        </p:nvSpPr>
        <p:spPr>
          <a:xfrm>
            <a:off x="918421" y="1313608"/>
            <a:ext cx="27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6F3C2C-0438-704F-8115-C4DD961551A2}"/>
              </a:ext>
            </a:extLst>
          </p:cNvPr>
          <p:cNvSpPr txBox="1"/>
          <p:nvPr/>
        </p:nvSpPr>
        <p:spPr>
          <a:xfrm>
            <a:off x="908687" y="7751516"/>
            <a:ext cx="27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4A473-9ED4-A64B-A417-3BC1BA03E003}"/>
              </a:ext>
            </a:extLst>
          </p:cNvPr>
          <p:cNvSpPr txBox="1"/>
          <p:nvPr/>
        </p:nvSpPr>
        <p:spPr>
          <a:xfrm>
            <a:off x="1088216" y="427058"/>
            <a:ext cx="18313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Ring porous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AB3D8F-661B-4BC4-88E1-2742AA06D2AE}"/>
              </a:ext>
            </a:extLst>
          </p:cNvPr>
          <p:cNvSpPr/>
          <p:nvPr/>
        </p:nvSpPr>
        <p:spPr>
          <a:xfrm>
            <a:off x="1077062" y="5349918"/>
            <a:ext cx="2081821" cy="91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Helvetica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707454-4F2C-43EC-88FB-E277C6C27CC1}"/>
              </a:ext>
            </a:extLst>
          </p:cNvPr>
          <p:cNvSpPr txBox="1"/>
          <p:nvPr/>
        </p:nvSpPr>
        <p:spPr>
          <a:xfrm rot="16200000">
            <a:off x="609644" y="5260479"/>
            <a:ext cx="3616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HF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76D36B-91EB-4F2D-AC7D-1DA02A19A556}"/>
              </a:ext>
            </a:extLst>
          </p:cNvPr>
          <p:cNvCxnSpPr>
            <a:cxnSpLocks/>
          </p:cNvCxnSpPr>
          <p:nvPr/>
        </p:nvCxnSpPr>
        <p:spPr>
          <a:xfrm>
            <a:off x="874462" y="5342778"/>
            <a:ext cx="0" cy="1249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5173A8E-43FB-481F-AF18-3ED7EA457849}"/>
              </a:ext>
            </a:extLst>
          </p:cNvPr>
          <p:cNvSpPr/>
          <p:nvPr/>
        </p:nvSpPr>
        <p:spPr>
          <a:xfrm>
            <a:off x="1080811" y="1672334"/>
            <a:ext cx="2078072" cy="393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Helvetica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11264E6-2520-49AD-82E5-092A0941ABE5}"/>
              </a:ext>
            </a:extLst>
          </p:cNvPr>
          <p:cNvCxnSpPr>
            <a:cxnSpLocks/>
          </p:cNvCxnSpPr>
          <p:nvPr/>
        </p:nvCxnSpPr>
        <p:spPr>
          <a:xfrm>
            <a:off x="831545" y="1723429"/>
            <a:ext cx="0" cy="3521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4EB588-31C5-4B56-89C0-515E302CC901}"/>
              </a:ext>
            </a:extLst>
          </p:cNvPr>
          <p:cNvSpPr txBox="1"/>
          <p:nvPr/>
        </p:nvSpPr>
        <p:spPr>
          <a:xfrm rot="16200000">
            <a:off x="426306" y="1673291"/>
            <a:ext cx="6386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SCBI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1D9C81-2CDC-0845-8F78-2B540C874A74}"/>
              </a:ext>
            </a:extLst>
          </p:cNvPr>
          <p:cNvGrpSpPr/>
          <p:nvPr/>
        </p:nvGrpSpPr>
        <p:grpSpPr>
          <a:xfrm>
            <a:off x="5733049" y="6185539"/>
            <a:ext cx="912787" cy="680442"/>
            <a:chOff x="5922424" y="6188740"/>
            <a:chExt cx="912787" cy="68044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34A9B20-B9BE-C048-85BC-4D6865AE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2424" y="6188740"/>
              <a:ext cx="912787" cy="68044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D6E4E81-4536-F24B-86D6-24D3C0A52C4B}"/>
                </a:ext>
              </a:extLst>
            </p:cNvPr>
            <p:cNvSpPr/>
            <p:nvPr/>
          </p:nvSpPr>
          <p:spPr>
            <a:xfrm>
              <a:off x="6172419" y="6490907"/>
              <a:ext cx="129989" cy="1212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*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4D313B5-25D4-4FD4-A0EB-7E2027946522}"/>
              </a:ext>
            </a:extLst>
          </p:cNvPr>
          <p:cNvSpPr/>
          <p:nvPr/>
        </p:nvSpPr>
        <p:spPr>
          <a:xfrm>
            <a:off x="3596085" y="5997044"/>
            <a:ext cx="2063499" cy="1723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Helvetica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39C502-BC8C-45C7-97B1-8E2138FD37A1}"/>
              </a:ext>
            </a:extLst>
          </p:cNvPr>
          <p:cNvCxnSpPr>
            <a:cxnSpLocks/>
          </p:cNvCxnSpPr>
          <p:nvPr/>
        </p:nvCxnSpPr>
        <p:spPr>
          <a:xfrm>
            <a:off x="3400396" y="5997044"/>
            <a:ext cx="0" cy="1529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8DDA4F-DFDC-4F15-8E4A-D56A72AD8836}"/>
              </a:ext>
            </a:extLst>
          </p:cNvPr>
          <p:cNvGrpSpPr/>
          <p:nvPr/>
        </p:nvGrpSpPr>
        <p:grpSpPr>
          <a:xfrm>
            <a:off x="3200370" y="1711681"/>
            <a:ext cx="2455781" cy="680442"/>
            <a:chOff x="940690" y="4885200"/>
            <a:chExt cx="2374284" cy="36166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F97EFB-148F-48D8-A67E-DBF4924CF454}"/>
                </a:ext>
              </a:extLst>
            </p:cNvPr>
            <p:cNvSpPr txBox="1"/>
            <p:nvPr/>
          </p:nvSpPr>
          <p:spPr>
            <a:xfrm rot="16200000">
              <a:off x="867579" y="4958311"/>
              <a:ext cx="3616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Helvetica" pitchFamily="2" charset="0"/>
                </a:rPr>
                <a:t>SCBI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78B84E7-3CF5-40B1-8099-7777BCDF812C}"/>
                </a:ext>
              </a:extLst>
            </p:cNvPr>
            <p:cNvSpPr/>
            <p:nvPr/>
          </p:nvSpPr>
          <p:spPr>
            <a:xfrm>
              <a:off x="1326458" y="5080295"/>
              <a:ext cx="1988516" cy="789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itchFamily="2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AEA6C40-AA50-4404-8556-DAFD5BFF4747}"/>
                </a:ext>
              </a:extLst>
            </p:cNvPr>
            <p:cNvCxnSpPr>
              <a:cxnSpLocks/>
            </p:cNvCxnSpPr>
            <p:nvPr/>
          </p:nvCxnSpPr>
          <p:spPr>
            <a:xfrm>
              <a:off x="1119106" y="5073500"/>
              <a:ext cx="5129" cy="1009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5E6B07D-1202-47E5-8A17-9DDDF5CE9668}"/>
              </a:ext>
            </a:extLst>
          </p:cNvPr>
          <p:cNvSpPr txBox="1"/>
          <p:nvPr/>
        </p:nvSpPr>
        <p:spPr>
          <a:xfrm rot="16200000">
            <a:off x="3130641" y="5938424"/>
            <a:ext cx="3616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HF</a:t>
            </a:r>
          </a:p>
        </p:txBody>
      </p:sp>
    </p:spTree>
    <p:extLst>
      <p:ext uri="{BB962C8B-B14F-4D97-AF65-F5344CB8AC3E}">
        <p14:creationId xmlns:p14="http://schemas.microsoft.com/office/powerpoint/2010/main" val="2229695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827099A-799C-4D2C-AD9D-F9A8D8DA4D6D}"/>
              </a:ext>
            </a:extLst>
          </p:cNvPr>
          <p:cNvSpPr/>
          <p:nvPr/>
        </p:nvSpPr>
        <p:spPr>
          <a:xfrm>
            <a:off x="-120977" y="59767"/>
            <a:ext cx="7151427" cy="7937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E3255-77DF-48FD-B13A-48789DBBA1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4" t="3518" r="1836" b="8201"/>
          <a:stretch/>
        </p:blipFill>
        <p:spPr>
          <a:xfrm>
            <a:off x="3451192" y="789271"/>
            <a:ext cx="2906058" cy="60767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E6B8F4-192F-4C0D-A412-0B5C8003F9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50" t="2499" r="20900" b="7657"/>
          <a:stretch/>
        </p:blipFill>
        <p:spPr>
          <a:xfrm>
            <a:off x="947916" y="699740"/>
            <a:ext cx="2266244" cy="62019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960B18-C375-1844-B59E-B66AAF22394A}"/>
              </a:ext>
            </a:extLst>
          </p:cNvPr>
          <p:cNvSpPr txBox="1"/>
          <p:nvPr/>
        </p:nvSpPr>
        <p:spPr>
          <a:xfrm>
            <a:off x="3532396" y="427058"/>
            <a:ext cx="223845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Diffuse porous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491FE7-9723-CD46-9B89-7050774C27C9}"/>
              </a:ext>
            </a:extLst>
          </p:cNvPr>
          <p:cNvSpPr txBox="1"/>
          <p:nvPr/>
        </p:nvSpPr>
        <p:spPr>
          <a:xfrm rot="16200000">
            <a:off x="-11890" y="3727558"/>
            <a:ext cx="140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Chronology number</a:t>
            </a: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F1B13D42-2553-8148-87B1-32BA355FB23F}"/>
              </a:ext>
            </a:extLst>
          </p:cNvPr>
          <p:cNvSpPr/>
          <p:nvPr/>
        </p:nvSpPr>
        <p:spPr>
          <a:xfrm rot="10800000">
            <a:off x="204338" y="1216598"/>
            <a:ext cx="362618" cy="5495925"/>
          </a:xfrm>
          <a:prstGeom prst="down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C0000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April </a:t>
            </a:r>
            <a:r>
              <a:rPr lang="en-US" sz="1000" i="1" dirty="0">
                <a:solidFill>
                  <a:schemeClr val="bg1"/>
                </a:solidFill>
                <a:latin typeface="Helvetica" pitchFamily="2" charset="0"/>
              </a:rPr>
              <a:t>T</a:t>
            </a:r>
            <a:r>
              <a:rPr lang="en-US" sz="1000" baseline="-25000" dirty="0">
                <a:solidFill>
                  <a:schemeClr val="bg1"/>
                </a:solidFill>
                <a:latin typeface="Helvetica" pitchFamily="2" charset="0"/>
              </a:rPr>
              <a:t>max</a:t>
            </a:r>
            <a:endParaRPr lang="en-US" sz="1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F0C768-21DB-D44F-AEAE-24F169336050}"/>
              </a:ext>
            </a:extLst>
          </p:cNvPr>
          <p:cNvSpPr txBox="1"/>
          <p:nvPr/>
        </p:nvSpPr>
        <p:spPr>
          <a:xfrm>
            <a:off x="918421" y="1313608"/>
            <a:ext cx="27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6F3C2C-0438-704F-8115-C4DD961551A2}"/>
              </a:ext>
            </a:extLst>
          </p:cNvPr>
          <p:cNvSpPr txBox="1"/>
          <p:nvPr/>
        </p:nvSpPr>
        <p:spPr>
          <a:xfrm>
            <a:off x="908687" y="7751516"/>
            <a:ext cx="27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4A473-9ED4-A64B-A417-3BC1BA03E003}"/>
              </a:ext>
            </a:extLst>
          </p:cNvPr>
          <p:cNvSpPr txBox="1"/>
          <p:nvPr/>
        </p:nvSpPr>
        <p:spPr>
          <a:xfrm>
            <a:off x="1088216" y="427058"/>
            <a:ext cx="18313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Ring porous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AB3D8F-661B-4BC4-88E1-2742AA06D2AE}"/>
              </a:ext>
            </a:extLst>
          </p:cNvPr>
          <p:cNvSpPr/>
          <p:nvPr/>
        </p:nvSpPr>
        <p:spPr>
          <a:xfrm>
            <a:off x="1088216" y="5390473"/>
            <a:ext cx="2081821" cy="91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Helvetica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707454-4F2C-43EC-88FB-E277C6C27CC1}"/>
              </a:ext>
            </a:extLst>
          </p:cNvPr>
          <p:cNvSpPr txBox="1"/>
          <p:nvPr/>
        </p:nvSpPr>
        <p:spPr>
          <a:xfrm rot="16200000">
            <a:off x="609644" y="5260479"/>
            <a:ext cx="3616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HF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76D36B-91EB-4F2D-AC7D-1DA02A19A556}"/>
              </a:ext>
            </a:extLst>
          </p:cNvPr>
          <p:cNvCxnSpPr>
            <a:cxnSpLocks/>
          </p:cNvCxnSpPr>
          <p:nvPr/>
        </p:nvCxnSpPr>
        <p:spPr>
          <a:xfrm>
            <a:off x="874462" y="5342778"/>
            <a:ext cx="0" cy="1249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5173A8E-43FB-481F-AF18-3ED7EA457849}"/>
              </a:ext>
            </a:extLst>
          </p:cNvPr>
          <p:cNvSpPr/>
          <p:nvPr/>
        </p:nvSpPr>
        <p:spPr>
          <a:xfrm>
            <a:off x="1091579" y="1745310"/>
            <a:ext cx="2078072" cy="383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Helvetica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11264E6-2520-49AD-82E5-092A0941ABE5}"/>
              </a:ext>
            </a:extLst>
          </p:cNvPr>
          <p:cNvCxnSpPr>
            <a:cxnSpLocks/>
          </p:cNvCxnSpPr>
          <p:nvPr/>
        </p:nvCxnSpPr>
        <p:spPr>
          <a:xfrm>
            <a:off x="831545" y="1723429"/>
            <a:ext cx="0" cy="3521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4EB588-31C5-4B56-89C0-515E302CC901}"/>
              </a:ext>
            </a:extLst>
          </p:cNvPr>
          <p:cNvSpPr txBox="1"/>
          <p:nvPr/>
        </p:nvSpPr>
        <p:spPr>
          <a:xfrm rot="16200000">
            <a:off x="442430" y="1683200"/>
            <a:ext cx="6386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SCBI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1D9C81-2CDC-0845-8F78-2B540C874A74}"/>
              </a:ext>
            </a:extLst>
          </p:cNvPr>
          <p:cNvGrpSpPr/>
          <p:nvPr/>
        </p:nvGrpSpPr>
        <p:grpSpPr>
          <a:xfrm>
            <a:off x="5733049" y="6185539"/>
            <a:ext cx="912787" cy="680442"/>
            <a:chOff x="5922424" y="6188740"/>
            <a:chExt cx="912787" cy="68044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34A9B20-B9BE-C048-85BC-4D6865AE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2424" y="6188740"/>
              <a:ext cx="912787" cy="68044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D6E4E81-4536-F24B-86D6-24D3C0A52C4B}"/>
                </a:ext>
              </a:extLst>
            </p:cNvPr>
            <p:cNvSpPr/>
            <p:nvPr/>
          </p:nvSpPr>
          <p:spPr>
            <a:xfrm>
              <a:off x="6172419" y="6490907"/>
              <a:ext cx="129989" cy="1212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*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4D313B5-25D4-4FD4-A0EB-7E2027946522}"/>
              </a:ext>
            </a:extLst>
          </p:cNvPr>
          <p:cNvSpPr/>
          <p:nvPr/>
        </p:nvSpPr>
        <p:spPr>
          <a:xfrm>
            <a:off x="3596085" y="6054105"/>
            <a:ext cx="2063499" cy="14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Helvetica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39C502-BC8C-45C7-97B1-8E2138FD37A1}"/>
              </a:ext>
            </a:extLst>
          </p:cNvPr>
          <p:cNvCxnSpPr>
            <a:cxnSpLocks/>
          </p:cNvCxnSpPr>
          <p:nvPr/>
        </p:nvCxnSpPr>
        <p:spPr>
          <a:xfrm>
            <a:off x="3400396" y="6042930"/>
            <a:ext cx="0" cy="1529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8DDA4F-DFDC-4F15-8E4A-D56A72AD8836}"/>
              </a:ext>
            </a:extLst>
          </p:cNvPr>
          <p:cNvGrpSpPr/>
          <p:nvPr/>
        </p:nvGrpSpPr>
        <p:grpSpPr>
          <a:xfrm>
            <a:off x="3240325" y="1802751"/>
            <a:ext cx="2432132" cy="680442"/>
            <a:chOff x="971174" y="4885200"/>
            <a:chExt cx="2351421" cy="36166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F97EFB-148F-48D8-A67E-DBF4924CF454}"/>
                </a:ext>
              </a:extLst>
            </p:cNvPr>
            <p:cNvSpPr txBox="1"/>
            <p:nvPr/>
          </p:nvSpPr>
          <p:spPr>
            <a:xfrm rot="16200000">
              <a:off x="898063" y="4958311"/>
              <a:ext cx="3616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Helvetica" pitchFamily="2" charset="0"/>
                </a:rPr>
                <a:t>SCBI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78B84E7-3CF5-40B1-8099-7777BCDF812C}"/>
                </a:ext>
              </a:extLst>
            </p:cNvPr>
            <p:cNvSpPr/>
            <p:nvPr/>
          </p:nvSpPr>
          <p:spPr>
            <a:xfrm>
              <a:off x="1334079" y="5084485"/>
              <a:ext cx="1988516" cy="789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itchFamily="2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AEA6C40-AA50-4404-8556-DAFD5BFF4747}"/>
                </a:ext>
              </a:extLst>
            </p:cNvPr>
            <p:cNvCxnSpPr>
              <a:cxnSpLocks/>
            </p:cNvCxnSpPr>
            <p:nvPr/>
          </p:nvCxnSpPr>
          <p:spPr>
            <a:xfrm>
              <a:off x="1149593" y="5073500"/>
              <a:ext cx="5129" cy="1009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5E6B07D-1202-47E5-8A17-9DDDF5CE9668}"/>
              </a:ext>
            </a:extLst>
          </p:cNvPr>
          <p:cNvSpPr txBox="1"/>
          <p:nvPr/>
        </p:nvSpPr>
        <p:spPr>
          <a:xfrm rot="16200000">
            <a:off x="3140446" y="5981550"/>
            <a:ext cx="3616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HF</a:t>
            </a:r>
          </a:p>
        </p:txBody>
      </p:sp>
    </p:spTree>
    <p:extLst>
      <p:ext uri="{BB962C8B-B14F-4D97-AF65-F5344CB8AC3E}">
        <p14:creationId xmlns:p14="http://schemas.microsoft.com/office/powerpoint/2010/main" val="1425390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1266</TotalTime>
  <Words>69</Words>
  <Application>Microsoft Macintosh PowerPoint</Application>
  <PresentationFormat>Letter Paper (8.5x11 in)</PresentationFormat>
  <Paragraphs>41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35</cp:revision>
  <dcterms:created xsi:type="dcterms:W3CDTF">2021-04-16T13:12:09Z</dcterms:created>
  <dcterms:modified xsi:type="dcterms:W3CDTF">2022-03-29T18:48:01Z</dcterms:modified>
</cp:coreProperties>
</file>